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wide_high_energy_rock_concert_themed_alumni_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847088" y="2944368"/>
            <a:ext cx="2971800" cy="2267712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